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rgbClr val="FFC000"/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3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8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602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54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51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475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7588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63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7095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036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7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36094-8F62-41D4-8AB3-55E180575947}" type="datetimeFigureOut">
              <a:rPr lang="es-ES" smtClean="0"/>
              <a:pPr/>
              <a:t>21/09/2021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58152-6A51-4BA3-99C5-7EC9BE35633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0" y="80515"/>
            <a:ext cx="3288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AEPCC</a:t>
            </a:r>
            <a:r>
              <a:rPr lang="es-ES" b="1" baseline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Casos Clínicos 2021</a:t>
            </a:r>
            <a:endParaRPr lang="es-ES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304" y="0"/>
            <a:ext cx="999936" cy="10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9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87531" y="5368833"/>
            <a:ext cx="4585063" cy="1200329"/>
          </a:xfrm>
          <a:prstGeom prst="rect">
            <a:avLst/>
          </a:prstGeom>
          <a:noFill/>
          <a:ln w="31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Autores</a:t>
            </a: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219406" y="5368833"/>
            <a:ext cx="4585063" cy="1200329"/>
          </a:xfrm>
          <a:prstGeom prst="rect">
            <a:avLst/>
          </a:prstGeom>
          <a:noFill/>
          <a:ln w="31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Centro de trabajo y servicio</a:t>
            </a: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Título del caso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Escriba aquí el título del caso clínico</a:t>
            </a:r>
          </a:p>
        </p:txBody>
      </p:sp>
    </p:spTree>
    <p:extLst>
      <p:ext uri="{BB962C8B-B14F-4D97-AF65-F5344CB8AC3E}">
        <p14:creationId xmlns:p14="http://schemas.microsoft.com/office/powerpoint/2010/main" val="4130092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7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306B158-5882-45DF-B059-112D1576C83D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  <a:endParaRPr lang="es-ES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9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8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5933D64-7AC8-41C0-9090-7317DA2DD12F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  <a:endParaRPr lang="es-ES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2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 FINAL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9270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TRATAMIENTO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0525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34568" y="31875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SEGUIMIENTO</a:t>
            </a:r>
          </a:p>
        </p:txBody>
      </p:sp>
    </p:spTree>
    <p:extLst>
      <p:ext uri="{BB962C8B-B14F-4D97-AF65-F5344CB8AC3E}">
        <p14:creationId xmlns:p14="http://schemas.microsoft.com/office/powerpoint/2010/main" val="2875403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Breve descripción de los principales hallazgos clínicos que han orientado al diagnóstico</a:t>
            </a:r>
          </a:p>
        </p:txBody>
      </p:sp>
    </p:spTree>
    <p:extLst>
      <p:ext uri="{BB962C8B-B14F-4D97-AF65-F5344CB8AC3E}">
        <p14:creationId xmlns:p14="http://schemas.microsoft.com/office/powerpoint/2010/main" val="127376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Diagnóstico diferencial</a:t>
            </a:r>
          </a:p>
          <a:p>
            <a:pPr marL="0" indent="0" algn="ctr">
              <a:buNone/>
            </a:pPr>
            <a:r>
              <a:rPr lang="es-ES" dirty="0"/>
              <a:t>Métodos clave para el diagnóstico definitivo</a:t>
            </a:r>
          </a:p>
        </p:txBody>
      </p:sp>
    </p:spTree>
    <p:extLst>
      <p:ext uri="{BB962C8B-B14F-4D97-AF65-F5344CB8AC3E}">
        <p14:creationId xmlns:p14="http://schemas.microsoft.com/office/powerpoint/2010/main" val="416947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Breve descripción de la entidad y actualización de las principales novedades publicadas en la literatura en relación con el caso</a:t>
            </a:r>
          </a:p>
        </p:txBody>
      </p:sp>
    </p:spTree>
    <p:extLst>
      <p:ext uri="{BB962C8B-B14F-4D97-AF65-F5344CB8AC3E}">
        <p14:creationId xmlns:p14="http://schemas.microsoft.com/office/powerpoint/2010/main" val="2353698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Máximo cinco referencias</a:t>
            </a:r>
          </a:p>
        </p:txBody>
      </p:sp>
    </p:spTree>
    <p:extLst>
      <p:ext uri="{BB962C8B-B14F-4D97-AF65-F5344CB8AC3E}">
        <p14:creationId xmlns:p14="http://schemas.microsoft.com/office/powerpoint/2010/main" val="374703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0392" y="438912"/>
            <a:ext cx="10515600" cy="886651"/>
          </a:xfrm>
        </p:spPr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 CLÍNICA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67053" y="2410967"/>
            <a:ext cx="10515600" cy="780289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867053" y="1842254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ANTECEDENTES</a:t>
            </a: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74088" y="3390638"/>
            <a:ext cx="2792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MOTIVO DE CONSULTA</a:t>
            </a: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831943" y="4561070"/>
            <a:ext cx="2877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ENFERMEDAD ACTUAL </a:t>
            </a: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9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EXPLORACIÓN GINECOLÓGICA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97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1</a:t>
            </a:r>
          </a:p>
          <a:p>
            <a:pPr marL="0" indent="0" algn="ctr">
              <a:buNone/>
            </a:pPr>
            <a:r>
              <a:rPr lang="es-ES" dirty="0"/>
              <a:t>Puede aportar hasta ocho imágenes de relevancia para el caso en las siguientes dispositivas.</a:t>
            </a:r>
          </a:p>
        </p:txBody>
      </p:sp>
    </p:spTree>
    <p:extLst>
      <p:ext uri="{BB962C8B-B14F-4D97-AF65-F5344CB8AC3E}">
        <p14:creationId xmlns:p14="http://schemas.microsoft.com/office/powerpoint/2010/main" val="1186600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2</a:t>
            </a:r>
          </a:p>
        </p:txBody>
      </p:sp>
    </p:spTree>
    <p:extLst>
      <p:ext uri="{BB962C8B-B14F-4D97-AF65-F5344CB8AC3E}">
        <p14:creationId xmlns:p14="http://schemas.microsoft.com/office/powerpoint/2010/main" val="1375021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3</a:t>
            </a:r>
          </a:p>
        </p:txBody>
      </p:sp>
    </p:spTree>
    <p:extLst>
      <p:ext uri="{BB962C8B-B14F-4D97-AF65-F5344CB8AC3E}">
        <p14:creationId xmlns:p14="http://schemas.microsoft.com/office/powerpoint/2010/main" val="3554723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4</a:t>
            </a:r>
          </a:p>
        </p:txBody>
      </p:sp>
    </p:spTree>
    <p:extLst>
      <p:ext uri="{BB962C8B-B14F-4D97-AF65-F5344CB8AC3E}">
        <p14:creationId xmlns:p14="http://schemas.microsoft.com/office/powerpoint/2010/main" val="398814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5</a:t>
            </a:r>
          </a:p>
        </p:txBody>
      </p:sp>
    </p:spTree>
    <p:extLst>
      <p:ext uri="{BB962C8B-B14F-4D97-AF65-F5344CB8AC3E}">
        <p14:creationId xmlns:p14="http://schemas.microsoft.com/office/powerpoint/2010/main" val="185453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PRUEBAS COMPLEMENTARIAS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/>
              <a:t>Figura 6</a:t>
            </a:r>
          </a:p>
        </p:txBody>
      </p:sp>
    </p:spTree>
    <p:extLst>
      <p:ext uri="{BB962C8B-B14F-4D97-AF65-F5344CB8AC3E}">
        <p14:creationId xmlns:p14="http://schemas.microsoft.com/office/powerpoint/2010/main" val="159077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124</Words>
  <Application>Microsoft Office PowerPoint</Application>
  <PresentationFormat>Panorámica</PresentationFormat>
  <Paragraphs>76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de Office</vt:lpstr>
      <vt:lpstr>Título del caso</vt:lpstr>
      <vt:lpstr>HISTORIA CLÍNICA</vt:lpstr>
      <vt:lpstr>EXPLORACIÓN GINECOLÓGICA</vt:lpstr>
      <vt:lpstr>PRUEBAS COMPLEMENTARIAS</vt:lpstr>
      <vt:lpstr>PRUEBAS COMPLEMENTARIAS</vt:lpstr>
      <vt:lpstr>PRUEBAS COMPLEMENTARIAS</vt:lpstr>
      <vt:lpstr>PRUEBAS COMPLEMENTARIAS</vt:lpstr>
      <vt:lpstr>PRUEBAS COMPLEMENTARIAS</vt:lpstr>
      <vt:lpstr>PRUEBAS COMPLEMENTARIAS</vt:lpstr>
      <vt:lpstr>Presentación de PowerPoint</vt:lpstr>
      <vt:lpstr>Presentación de PowerPoint</vt:lpstr>
      <vt:lpstr>DIAGNÓSTICO FINAL</vt:lpstr>
      <vt:lpstr>TRATAMIENTO</vt:lpstr>
      <vt:lpstr>DISCUSIÓN</vt:lpstr>
      <vt:lpstr>DISCUSIÓN</vt:lpstr>
      <vt:lpstr>DISCUSIÓN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Hernández</dc:creator>
  <cp:lastModifiedBy>Sergio Hernández</cp:lastModifiedBy>
  <cp:revision>11</cp:revision>
  <dcterms:created xsi:type="dcterms:W3CDTF">2016-06-09T07:26:49Z</dcterms:created>
  <dcterms:modified xsi:type="dcterms:W3CDTF">2021-09-21T14:48:47Z</dcterms:modified>
</cp:coreProperties>
</file>