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16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B9390E-7A04-4C2A-8EF3-3FE32DE00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48B3D55-A6BD-4E3E-92E5-DDDD0DA65A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DD12E9-DCF2-472F-85FC-F9DE50AAD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24/3/26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BE5EBF-D82B-476C-B2DE-D4891A1A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392890-7850-4897-9EB0-E98736C1F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011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54AE3-7D0C-41D2-99B3-D2C77EC00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795" y="0"/>
            <a:ext cx="4615249" cy="69755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6A4AFB-7DE0-4AF7-AAD7-22CAF98E6D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F56162-30FC-4619-BC05-E9887133E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24/3/26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DC7AC6-68E3-4FB6-861B-8F05DEFE2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CBFCD1-021E-4CC3-8267-8D21FC077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8110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444FCA-6F00-4AD8-87E4-EA48F65E4C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9F0C29-9452-48D1-921E-9796378FDC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4D94A8-4F8F-4D52-A6D6-85072F61B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24/3/26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567248-D1A4-4B02-B11E-6FC151977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D48442-E92C-428C-A139-A0847DB90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6866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F6568E-560A-48D5-BD77-68FCC485D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F09F4F-5A9D-4FA7-A884-040DF700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24/3/26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638CAE-62A1-4B51-8F7D-E57DAF742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59954D-93E7-4D85-9125-D221A2077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2006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75B6C0-131C-4542-819E-396F5E340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3AF243-705B-4ACD-88CC-58CF42349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A614E1-A93B-4FFC-B97C-59BD69B23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24/3/26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4C4CD2-B5F8-4777-9101-BD4378EE5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BBF102-E7BA-441B-96D8-BE4ECC49F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809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D8A11D-19A8-4A5F-8FE0-197144144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795" y="0"/>
            <a:ext cx="4615249" cy="69755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360343-635C-44F4-8F38-8BB37D9889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34E5B85-AC3C-4069-8583-1E86AD80A1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30FA36A-A14A-40EF-B639-341857DFE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24/3/26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6290A8-A5B8-4EA7-91F0-FBF8D62A0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AE5ACBF-537E-412A-8E34-89BE04674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4498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D3ADE-51DF-43F8-8F84-0ACC412A9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A097DD-6DE3-4DB9-8E58-F6362DFBE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EF6E2A-F8EA-42E2-84DB-97A862C6C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941293D-BC7F-4307-9E5B-22EE7BC25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C82B5C4-6ADD-49FD-815D-3EF072198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2611C78-B843-4179-A93E-142225E9B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24/3/26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3036BD8-D168-420F-9B3D-A831EC6DC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D93534-A218-4274-A8D1-9F2688FD3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3274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9B506E-F3D8-46A4-99EA-52082286C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795" y="0"/>
            <a:ext cx="4615249" cy="69755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B95680C-180E-485E-95D2-0EC3994FB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24/3/26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5288B97-8B6E-4247-81F1-2466F83F1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DD5528D-17D3-4896-A6BB-BEE2BBF4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982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DF89510-3F9F-445E-82CE-641A86A24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24/3/26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9931398-0792-4691-89C8-ED2B9E433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53EAF9-69A8-43BA-BF75-88C8654FB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740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8CB7AD-F7B9-492C-A2F7-8B27618DA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304CDC-A139-4A7E-8DC1-C92A19257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11A5E75-B2AA-4CCE-B7A9-1D369AE6D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E25947F-6114-4247-B85C-C26232216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24/3/26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272A42A-4248-410F-BD22-D1A125DC9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1C7759-5B43-40A7-81EF-BB9F93975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906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4FE4C0-E62F-4F62-9802-ED8EAD878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4D877D0-17AE-4478-82FB-E153F2000C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66BC7AB-E86D-4D78-A0B6-951D4149E3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51528EC-3D41-419E-97EC-EAA3A048B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24/3/26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FDE988-5BD5-4B38-BACD-2F3AD62CE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10FE10C-2179-4B49-91CF-C8D201638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134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2878F3-82F2-4D63-A7B4-70CD4A880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CE2B48-5EB6-4578-B8DC-85C70A5A3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D5CF7-A683-4357-9D0C-C5F0CAE6BBF3}" type="datetimeFigureOut">
              <a:rPr lang="es-ES" smtClean="0"/>
              <a:t>24/3/26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E4379B-C61F-451B-AB50-3014361A9D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476811-FECD-4142-B1D4-DCFDE1D54A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EF7D-8118-4F79-BC49-63E93EA0030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5936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25878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Camila Simas</dc:creator>
  <cp:lastModifiedBy>Alex Bigdoll</cp:lastModifiedBy>
  <cp:revision>10</cp:revision>
  <dcterms:created xsi:type="dcterms:W3CDTF">2021-09-27T08:26:30Z</dcterms:created>
  <dcterms:modified xsi:type="dcterms:W3CDTF">2026-03-24T09:03:56Z</dcterms:modified>
</cp:coreProperties>
</file>